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egg\Cars\1937 Ford Fordor\misc pics\IMG_1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1447800" y="3962400"/>
            <a:ext cx="6400800" cy="45720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219200" y="3657600"/>
            <a:ext cx="6781800" cy="45720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316033">
            <a:off x="3822363" y="4083015"/>
            <a:ext cx="168608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Inside mount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1316033">
            <a:off x="3810264" y="3592303"/>
            <a:ext cx="175291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Outside mount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gregg</dc:creator>
  <cp:lastModifiedBy>gregg</cp:lastModifiedBy>
  <cp:revision>3</cp:revision>
  <dcterms:created xsi:type="dcterms:W3CDTF">2006-08-16T00:00:00Z</dcterms:created>
  <dcterms:modified xsi:type="dcterms:W3CDTF">2017-09-23T22:15:15Z</dcterms:modified>
</cp:coreProperties>
</file>